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55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40F6-43F3-4CF9-9FC3-996CA618A21E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E4F0-FBA7-4752-BFA5-82C7529C05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40F6-43F3-4CF9-9FC3-996CA618A21E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E4F0-FBA7-4752-BFA5-82C7529C05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40F6-43F3-4CF9-9FC3-996CA618A21E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E4F0-FBA7-4752-BFA5-82C7529C05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40F6-43F3-4CF9-9FC3-996CA618A21E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E4F0-FBA7-4752-BFA5-82C7529C05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40F6-43F3-4CF9-9FC3-996CA618A21E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E4F0-FBA7-4752-BFA5-82C7529C05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40F6-43F3-4CF9-9FC3-996CA618A21E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E4F0-FBA7-4752-BFA5-82C7529C05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40F6-43F3-4CF9-9FC3-996CA618A21E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E4F0-FBA7-4752-BFA5-82C7529C05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40F6-43F3-4CF9-9FC3-996CA618A21E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E4F0-FBA7-4752-BFA5-82C7529C05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40F6-43F3-4CF9-9FC3-996CA618A21E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E4F0-FBA7-4752-BFA5-82C7529C05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40F6-43F3-4CF9-9FC3-996CA618A21E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E4F0-FBA7-4752-BFA5-82C7529C05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40F6-43F3-4CF9-9FC3-996CA618A21E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DE4F0-FBA7-4752-BFA5-82C7529C05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240F6-43F3-4CF9-9FC3-996CA618A21E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DE4F0-FBA7-4752-BFA5-82C7529C05B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Constat</a:t>
            </a:r>
            <a:endParaRPr lang="fr-FR" dirty="0"/>
          </a:p>
        </p:txBody>
      </p:sp>
      <p:pic>
        <p:nvPicPr>
          <p:cNvPr id="4" name="Image 3" descr="Capture courbe temper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8880" y="1916832"/>
            <a:ext cx="7304259" cy="404253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99592" y="69269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Constat fait : Aucune modulation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Modélisation du Pavillon </a:t>
            </a:r>
            <a:endParaRPr lang="fr-FR" dirty="0"/>
          </a:p>
        </p:txBody>
      </p:sp>
      <p:pic>
        <p:nvPicPr>
          <p:cNvPr id="4" name="Espace réservé du contenu 3" descr="RD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2288" y="1600200"/>
            <a:ext cx="4999424" cy="4525963"/>
          </a:xfrm>
        </p:spPr>
      </p:pic>
      <p:sp>
        <p:nvSpPr>
          <p:cNvPr id="5" name="ZoneTexte 4"/>
          <p:cNvSpPr txBox="1"/>
          <p:nvPr/>
        </p:nvSpPr>
        <p:spPr>
          <a:xfrm>
            <a:off x="539552" y="58772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RDC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 descr="Etag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86900" y="1600200"/>
            <a:ext cx="5170199" cy="4525963"/>
          </a:xfrm>
        </p:spPr>
      </p:pic>
      <p:sp>
        <p:nvSpPr>
          <p:cNvPr id="5" name="ZoneTexte 4"/>
          <p:cNvSpPr txBox="1"/>
          <p:nvPr/>
        </p:nvSpPr>
        <p:spPr>
          <a:xfrm>
            <a:off x="539552" y="58052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Etage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Bilans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83568" y="112474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A16°C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55576" y="32129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 19°C </a:t>
            </a:r>
          </a:p>
        </p:txBody>
      </p:sp>
      <p:pic>
        <p:nvPicPr>
          <p:cNvPr id="8" name="Espace réservé du contenu 7" descr="Bilan 16degre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556792"/>
            <a:ext cx="7906854" cy="1343213"/>
          </a:xfrm>
        </p:spPr>
      </p:pic>
      <p:pic>
        <p:nvPicPr>
          <p:cNvPr id="9" name="Image 8" descr="Bilan 19degr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717032"/>
            <a:ext cx="7916380" cy="13336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Bilan Etage 19 RDC1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96752"/>
            <a:ext cx="7859222" cy="1362265"/>
          </a:xfrm>
        </p:spPr>
      </p:pic>
      <p:sp>
        <p:nvSpPr>
          <p:cNvPr id="5" name="ZoneTexte 4"/>
          <p:cNvSpPr txBox="1"/>
          <p:nvPr/>
        </p:nvSpPr>
        <p:spPr>
          <a:xfrm>
            <a:off x="539552" y="69269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Etage à 19°C RDC à 16°C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39552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Etage à 16°C RDC à 19°C</a:t>
            </a:r>
            <a:endParaRPr lang="fr-FR" dirty="0"/>
          </a:p>
        </p:txBody>
      </p:sp>
      <p:pic>
        <p:nvPicPr>
          <p:cNvPr id="7" name="Image 6" descr="Bilan RDC 19 Etage 1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717032"/>
            <a:ext cx="7906854" cy="13527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27</Words>
  <Application>Microsoft Office PowerPoint</Application>
  <PresentationFormat>Affichage à l'écran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Constat</vt:lpstr>
      <vt:lpstr>Modélisation du Pavillon </vt:lpstr>
      <vt:lpstr>Présentation PowerPoint</vt:lpstr>
      <vt:lpstr>Bilans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Constat</dc:title>
  <dc:creator>CRIF</dc:creator>
  <cp:lastModifiedBy>Michel</cp:lastModifiedBy>
  <cp:revision>3</cp:revision>
  <dcterms:created xsi:type="dcterms:W3CDTF">2015-04-07T08:20:47Z</dcterms:created>
  <dcterms:modified xsi:type="dcterms:W3CDTF">2015-04-08T08:50:19Z</dcterms:modified>
</cp:coreProperties>
</file>